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0" r:id="rId3"/>
    <p:sldId id="261" r:id="rId4"/>
    <p:sldId id="262" r:id="rId5"/>
    <p:sldId id="263" r:id="rId6"/>
    <p:sldId id="265" r:id="rId7"/>
    <p:sldId id="266" r:id="rId8"/>
    <p:sldId id="258" r:id="rId9"/>
    <p:sldId id="259" r:id="rId10"/>
    <p:sldId id="257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ЛИМПИ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858312" cy="6500858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Подготовила </a:t>
            </a:r>
          </a:p>
          <a:p>
            <a:pPr algn="r"/>
            <a:r>
              <a:rPr lang="ru-RU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Соявец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Л.М.</a:t>
            </a:r>
          </a:p>
          <a:p>
            <a:pPr algn="r"/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Инструктор по физической культуре</a:t>
            </a:r>
          </a:p>
          <a:p>
            <a:pPr algn="r"/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МКДОУ </a:t>
            </a:r>
            <a:r>
              <a:rPr lang="ru-RU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/с «Ласточка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ОЛИМПИЙСКИЙ ФЛАГ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фл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286808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ЕДА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86808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ПЬЕДЕСТАЛ ПОЧЕТА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Ч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835824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ТАЛИСМАНЫ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АЛИСМА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86808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86808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СВЯТИЛИЩЕ ОЛИМПИЯ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лим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8680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Ь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357166"/>
            <a:ext cx="842968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ЦЕРЕМОНИЯ ОТКРЫТИЯ ОЛИМПИАДЫ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ТКРЫТ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8680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СБОРНАЯ РОССИИ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Р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835824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ЗАЖЖЕНИЕ ОЛИМПИЙСКОГО ОГНЯ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СТАФЕ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835824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ОЛИМПИЙСКИЙ ФАКЕЛ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ак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86808" cy="5214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ча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286807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30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СВЯТИЛИЩЕ ОЛИМПИЯ</vt:lpstr>
      <vt:lpstr>Слайд 4</vt:lpstr>
      <vt:lpstr>ЦЕРЕМОНИЯ ОТКРЫТИЯ ОЛИМПИАДЫ</vt:lpstr>
      <vt:lpstr>СБОРНАЯ РОССИИ</vt:lpstr>
      <vt:lpstr>ЗАЖЖЕНИЕ ОЛИМПИЙСКОГО ОГНЯ</vt:lpstr>
      <vt:lpstr>ОЛИМПИЙСКИЙ ФАКЕЛ</vt:lpstr>
      <vt:lpstr>Слайд 9</vt:lpstr>
      <vt:lpstr>ОЛИМПИЙСКИЙ ФЛАГ</vt:lpstr>
      <vt:lpstr>МЕДАЛИ</vt:lpstr>
      <vt:lpstr>ПЬЕДЕСТАЛ ПОЧЕТА</vt:lpstr>
      <vt:lpstr>ТАЛИСМАНЫ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МАДОУ № 13</dc:creator>
  <cp:lastModifiedBy>Ноутбук</cp:lastModifiedBy>
  <cp:revision>3</cp:revision>
  <dcterms:created xsi:type="dcterms:W3CDTF">2016-08-08T16:29:31Z</dcterms:created>
  <dcterms:modified xsi:type="dcterms:W3CDTF">2019-08-07T16:23:32Z</dcterms:modified>
</cp:coreProperties>
</file>