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64" r:id="rId11"/>
    <p:sldId id="259" r:id="rId12"/>
    <p:sldId id="25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9588-AE98-47E2-8F94-538905426EC7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5B03-FEB4-451C-AC83-6724BF4F3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9588-AE98-47E2-8F94-538905426EC7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5B03-FEB4-451C-AC83-6724BF4F3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9588-AE98-47E2-8F94-538905426EC7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5B03-FEB4-451C-AC83-6724BF4F3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9588-AE98-47E2-8F94-538905426EC7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5B03-FEB4-451C-AC83-6724BF4F3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9588-AE98-47E2-8F94-538905426EC7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5B03-FEB4-451C-AC83-6724BF4F3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9588-AE98-47E2-8F94-538905426EC7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5B03-FEB4-451C-AC83-6724BF4F3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9588-AE98-47E2-8F94-538905426EC7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5B03-FEB4-451C-AC83-6724BF4F3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9588-AE98-47E2-8F94-538905426EC7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5B03-FEB4-451C-AC83-6724BF4F3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9588-AE98-47E2-8F94-538905426EC7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5B03-FEB4-451C-AC83-6724BF4F3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9588-AE98-47E2-8F94-538905426EC7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5B03-FEB4-451C-AC83-6724BF4F3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9588-AE98-47E2-8F94-538905426EC7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5B03-FEB4-451C-AC83-6724BF4F3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A9588-AE98-47E2-8F94-538905426EC7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35B03-FEB4-451C-AC83-6724BF4F3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reviews.123rf.com/images/serezniy/serezniy1502/serezniy150201069/36490727-Fresh-organic-fruits-and-vegetables-on-wooden-background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392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500197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Витамины</a:t>
            </a:r>
            <a:endParaRPr lang="ru-RU" sz="9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714884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Составил:Инструктор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Соявец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Л.М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/с «Ласточка»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Кыштовка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Помогает деду внук –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Собирает с грядок…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4338" name="Picture 2" descr="http://www.qli.ru/wp-content/uploads/green-on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85926"/>
            <a:ext cx="7072362" cy="46005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7" y="2000240"/>
            <a:ext cx="1428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714356"/>
            <a:ext cx="6000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теперь пойдем мы в сад Там созрел уж…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5" y="637571"/>
            <a:ext cx="13573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pic>
        <p:nvPicPr>
          <p:cNvPr id="19458" name="Picture 2" descr="http://anjeny.ru/wa-data/public/shop/products/89/01/189/images/285/285.75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86000"/>
            <a:ext cx="714375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357166"/>
            <a:ext cx="10054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95703" y="642918"/>
            <a:ext cx="6205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Очень сочны и красивы 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Выросли на ветках…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im3-tub-ru.yandex.net/i?id=37cd17d889420f0d11e715ac84e7459a&amp;n=33&amp;h=215&amp;w=3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835824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357167"/>
            <a:ext cx="6543692" cy="1500198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/>
              <a:t>Для начинки в пироги </a:t>
            </a:r>
          </a:p>
          <a:p>
            <a:pPr algn="ctr">
              <a:buNone/>
            </a:pPr>
            <a:r>
              <a:rPr lang="ru-RU" sz="3600" b="1" dirty="0" smtClean="0"/>
              <a:t>Набираем…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500034" y="428604"/>
            <a:ext cx="13573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im1-tub-ru.yandex.net/i?id=6744fc550299d72904248a030089d337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8358246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16430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Вот и все! Хоть и устали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Урожай мы весь собрали!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6626" name="Picture 2" descr="http://mediadb.agro2b.ru/mediadb/31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14554"/>
            <a:ext cx="7419975" cy="4362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61436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Познакомить детей с понятием “полезные продукты”, витаминами «А», «В», «С».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Закрепить название овощей и фруктов. </a:t>
            </a:r>
          </a:p>
          <a:p>
            <a:pPr marL="514350" indent="-51435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 детей представления о содержании витаминов в овощах и фруктах. </a:t>
            </a:r>
          </a:p>
          <a:p>
            <a:pPr marL="514350" indent="-51435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Помочь детям понять, что здоровье зависит от правильного питания - еда должна быть не только вкусной, но и полезной. </a:t>
            </a:r>
          </a:p>
          <a:p>
            <a:pPr marL="514350" indent="-51435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у детей желание заботится о своём здоровье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436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из нас хочет быть сильным, бодрым, энергичным: бегать, кататься на велосипеде, плавать, играть с ребятами во дворе. Поэтому каждый с детства должен помнить о своем здоровье. А чтобы быть здоровым, надо хорошо питаться! Чтобы быть здоровым, умным, сильным, человек должен получать витамины с пищей. Витаминов много, но самые главные – это витамины ABC. В каждом продукте содержится тот или иной витамин. Сейчас мы посмотрим в каких продуктах содержится витамин А , В и 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https://slimin.ru/wp-content/uploads/2014/03/abrikos2-58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643446"/>
            <a:ext cx="3643338" cy="2000264"/>
          </a:xfrm>
          <a:prstGeom prst="rect">
            <a:avLst/>
          </a:prstGeom>
          <a:noFill/>
        </p:spPr>
      </p:pic>
      <p:pic>
        <p:nvPicPr>
          <p:cNvPr id="17416" name="Picture 8" descr="http://findfood.ru/attaches/product/fructi/vishn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714620"/>
            <a:ext cx="2786082" cy="2357454"/>
          </a:xfrm>
          <a:prstGeom prst="rect">
            <a:avLst/>
          </a:prstGeom>
          <a:noFill/>
        </p:spPr>
      </p:pic>
      <p:pic>
        <p:nvPicPr>
          <p:cNvPr id="17412" name="Picture 4" descr="http://boombob.ru/img/picture/Jul/06/cc39aade4be1a0b612e757a8ab11e478/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142984"/>
            <a:ext cx="2500330" cy="250033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27860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Витамин А – очень важен для зрения.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Помни истину простую –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Лучше видит только тот,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жует морковь сырую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 сок морковный пьёт.</a:t>
            </a: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 descr="http://liaa.ru/media/uploads/1_99nscj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214686"/>
            <a:ext cx="2409807" cy="1857388"/>
          </a:xfrm>
          <a:prstGeom prst="rect">
            <a:avLst/>
          </a:prstGeom>
          <a:noFill/>
        </p:spPr>
      </p:pic>
      <p:pic>
        <p:nvPicPr>
          <p:cNvPr id="17420" name="Picture 12" descr="http://img-fotki.yandex.ru/get/4414/102699435.2ed/0_6a9ea_d0cd4d22_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14346" y="3643314"/>
            <a:ext cx="3786214" cy="3214686"/>
          </a:xfrm>
          <a:prstGeom prst="rect">
            <a:avLst/>
          </a:prstGeom>
          <a:noFill/>
        </p:spPr>
      </p:pic>
      <p:pic>
        <p:nvPicPr>
          <p:cNvPr id="17422" name="Picture 14" descr="http://procarving.ru/images/ovoshi/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56" y="857232"/>
            <a:ext cx="2714644" cy="2357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://prostodelkino.com/uploads/posts/2013-01-07/image_11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2714612" cy="157163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250033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Витамин В – способствует хорошей работе сердца.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Очень важно спозаранку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Есть за завтраком овсянку,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Черный хлеб полезен нам,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не только по утрам!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AutoShape 2" descr="http://pictureloop.ru/images/601131_ovoschi-kartosh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://pictureloop.ru/images/601131_ovoschi-kartosh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http://pictureloop.ru/images/601131_ovoschi-kartos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643422"/>
            <a:ext cx="2643206" cy="2214578"/>
          </a:xfrm>
          <a:prstGeom prst="rect">
            <a:avLst/>
          </a:prstGeom>
          <a:noFill/>
        </p:spPr>
      </p:pic>
      <p:pic>
        <p:nvPicPr>
          <p:cNvPr id="16394" name="Picture 10" descr="http://pixelbrush.ru/uploads/posts/2012-08/1345453676_yoyva54unzdh93a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857232"/>
            <a:ext cx="1714512" cy="2071702"/>
          </a:xfrm>
          <a:prstGeom prst="rect">
            <a:avLst/>
          </a:prstGeom>
          <a:noFill/>
        </p:spPr>
      </p:pic>
      <p:pic>
        <p:nvPicPr>
          <p:cNvPr id="16398" name="Picture 14" descr="http://www.novostioede.ru/upload/iblock/a7a/cjldxfncxf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643446"/>
            <a:ext cx="2285984" cy="1966925"/>
          </a:xfrm>
          <a:prstGeom prst="rect">
            <a:avLst/>
          </a:prstGeom>
          <a:noFill/>
        </p:spPr>
      </p:pic>
      <p:pic>
        <p:nvPicPr>
          <p:cNvPr id="16400" name="Picture 16" descr="http://i42.woman.ru/womanru/images/article/7/3/img_73eccd378967a2fe87ce1deedd10b9d2.jpg?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429000"/>
            <a:ext cx="2571768" cy="1643074"/>
          </a:xfrm>
          <a:prstGeom prst="rect">
            <a:avLst/>
          </a:prstGeom>
          <a:noFill/>
        </p:spPr>
      </p:pic>
      <p:pic>
        <p:nvPicPr>
          <p:cNvPr id="16402" name="Picture 18" descr="http://medicina-i-zdorovie.ru/wp-content/gallery/allergologia2/medicinaizdorovie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2857496"/>
            <a:ext cx="2500330" cy="1785925"/>
          </a:xfrm>
          <a:prstGeom prst="rect">
            <a:avLst/>
          </a:prstGeom>
          <a:noFill/>
        </p:spPr>
      </p:pic>
      <p:pic>
        <p:nvPicPr>
          <p:cNvPr id="16404" name="Picture 20" descr="http://www.skanaa.com/assets/images/news/20160818/57b51322a81bb795068b456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5000612"/>
            <a:ext cx="2286016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allday1.com/imagedb/2f/d/0499d886918a979eb28b769f4a0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2476484" cy="2071702"/>
          </a:xfrm>
          <a:prstGeom prst="rect">
            <a:avLst/>
          </a:prstGeom>
          <a:noFill/>
        </p:spPr>
      </p:pic>
      <p:pic>
        <p:nvPicPr>
          <p:cNvPr id="13336" name="Picture 24" descr="https://im1-tub-ru.yandex.net/i?id=169cd7882fd3112544c04b1d861e64aa&amp;n=33&amp;h=215&amp;w=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44"/>
            <a:ext cx="2952750" cy="2047876"/>
          </a:xfrm>
          <a:prstGeom prst="rect">
            <a:avLst/>
          </a:prstGeom>
          <a:noFill/>
        </p:spPr>
      </p:pic>
      <p:pic>
        <p:nvPicPr>
          <p:cNvPr id="13322" name="Picture 10" descr="https://im3-tub-ru.yandex.net/i?id=0213ce4cb654a19e7123b684e1d213c6&amp;n=33&amp;h=215&amp;w=2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500306"/>
            <a:ext cx="2390775" cy="20478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307183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Витамин С – укрепляет весь организм. </a:t>
            </a:r>
          </a:p>
          <a:p>
            <a:pPr algn="ctr">
              <a:buNone/>
            </a:pPr>
            <a:r>
              <a:rPr lang="ru-RU" dirty="0" smtClean="0"/>
              <a:t>От простуды и ангины </a:t>
            </a:r>
          </a:p>
          <a:p>
            <a:pPr algn="ctr">
              <a:buNone/>
            </a:pPr>
            <a:r>
              <a:rPr lang="ru-RU" dirty="0" smtClean="0"/>
              <a:t>Помогают апельсины, </a:t>
            </a:r>
          </a:p>
          <a:p>
            <a:pPr algn="ctr">
              <a:buNone/>
            </a:pPr>
            <a:r>
              <a:rPr lang="ru-RU" dirty="0" smtClean="0"/>
              <a:t>Ну а лучше есть лимон, </a:t>
            </a:r>
          </a:p>
          <a:p>
            <a:pPr algn="ctr">
              <a:buNone/>
            </a:pPr>
            <a:r>
              <a:rPr lang="ru-RU" dirty="0" smtClean="0"/>
              <a:t>Хоть и очень кислый он!</a:t>
            </a:r>
            <a:endParaRPr lang="ru-RU" dirty="0"/>
          </a:p>
        </p:txBody>
      </p:sp>
      <p:pic>
        <p:nvPicPr>
          <p:cNvPr id="13316" name="Picture 4" descr="http://1artfoto.ru/frukty_ovoschi/96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70" y="1071546"/>
            <a:ext cx="2500330" cy="2324103"/>
          </a:xfrm>
          <a:prstGeom prst="rect">
            <a:avLst/>
          </a:prstGeom>
          <a:noFill/>
        </p:spPr>
      </p:pic>
      <p:pic>
        <p:nvPicPr>
          <p:cNvPr id="13320" name="Picture 8" descr="http://img.espicture.ru/12/kartinki-ovoyscheyy--po-otdelymnosti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1" y="3643314"/>
            <a:ext cx="2786050" cy="2285989"/>
          </a:xfrm>
          <a:prstGeom prst="rect">
            <a:avLst/>
          </a:prstGeom>
          <a:noFill/>
        </p:spPr>
      </p:pic>
      <p:pic>
        <p:nvPicPr>
          <p:cNvPr id="13324" name="Picture 12" descr="https://im1-tub-ru.yandex.net/i?id=14ce6039f627fd4598c2a480df2fae88&amp;n=33&amp;h=215&amp;w=3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500570"/>
            <a:ext cx="3086100" cy="2047876"/>
          </a:xfrm>
          <a:prstGeom prst="rect">
            <a:avLst/>
          </a:prstGeom>
          <a:noFill/>
        </p:spPr>
      </p:pic>
      <p:sp>
        <p:nvSpPr>
          <p:cNvPr id="13326" name="AutoShape 14" descr="http://mirelservice.ru/kartinki/57f36ad504a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8" name="AutoShape 16" descr="http://mirelservice.ru/kartinki/57f36ad504a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30" name="AutoShape 18" descr="http://mirelservice.ru/kartinki/57f36ad504a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32" name="AutoShape 20" descr="http://mirelservice.ru/kartinki/57f36ad504a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34" name="AutoShape 22" descr="http://mirelservice.ru/kartinki/57f36ad504a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38" name="Picture 26" descr="http://www.kamelia-gardens.ru/img/work/nomencl/21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4786322"/>
            <a:ext cx="2786050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Есть продукты «вкусные», а есть «полезные». 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чем разница между ними? 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продукты полезнее есть сырые или вареные?</a:t>
            </a:r>
            <a:endParaRPr lang="ru-RU" sz="4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285729"/>
            <a:ext cx="7043758" cy="250033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Зрел все лето урожай!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собрали? Отгадай?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Здесь весною было пусто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Летом выросла…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9" y="357166"/>
            <a:ext cx="1143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pic>
        <p:nvPicPr>
          <p:cNvPr id="11266" name="Picture 2" descr="http://centr-molodosti.ru/wp-content/uploads/2012/01/chem-polezna-kapusta-belokochann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7381875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357167"/>
            <a:ext cx="7115196" cy="1857388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От дождя земля намокла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Вылезай толстушка…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9" y="357167"/>
            <a:ext cx="11430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9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теп</a:t>
            </a:r>
            <a:endParaRPr lang="ru-RU" sz="9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akak.ru/recipes/pictures/000/022/529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3116"/>
            <a:ext cx="771530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357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Витамины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Витамины</dc:title>
  <dc:creator>acer</dc:creator>
  <cp:lastModifiedBy>Ноутбук</cp:lastModifiedBy>
  <cp:revision>9</cp:revision>
  <dcterms:created xsi:type="dcterms:W3CDTF">2017-02-12T12:35:24Z</dcterms:created>
  <dcterms:modified xsi:type="dcterms:W3CDTF">2019-08-12T16:09:58Z</dcterms:modified>
</cp:coreProperties>
</file>