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2"/>
  </p:notesMasterIdLst>
  <p:sldIdLst>
    <p:sldId id="256" r:id="rId2"/>
    <p:sldId id="257" r:id="rId3"/>
    <p:sldId id="283" r:id="rId4"/>
    <p:sldId id="258" r:id="rId5"/>
    <p:sldId id="260" r:id="rId6"/>
    <p:sldId id="261" r:id="rId7"/>
    <p:sldId id="284" r:id="rId8"/>
    <p:sldId id="265" r:id="rId9"/>
    <p:sldId id="267" r:id="rId10"/>
    <p:sldId id="277" r:id="rId11"/>
    <p:sldId id="266" r:id="rId12"/>
    <p:sldId id="269" r:id="rId13"/>
    <p:sldId id="273" r:id="rId14"/>
    <p:sldId id="288" r:id="rId15"/>
    <p:sldId id="289" r:id="rId16"/>
    <p:sldId id="290" r:id="rId17"/>
    <p:sldId id="287" r:id="rId18"/>
    <p:sldId id="282" r:id="rId19"/>
    <p:sldId id="285" r:id="rId20"/>
    <p:sldId id="28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1FAE8-D84D-4FFE-BFA8-E27A37667275}" type="datetimeFigureOut">
              <a:rPr lang="ru-RU" smtClean="0"/>
              <a:pPr/>
              <a:t>17.12.2017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EAE3C-5A9A-4D4C-BFE4-45E2C87D7B9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571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EAE3C-5A9A-4D4C-BFE4-45E2C87D7B9D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17.12.2017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6984776" cy="2016224"/>
          </a:xfrm>
        </p:spPr>
        <p:txBody>
          <a:bodyPr>
            <a:noAutofit/>
          </a:bodyPr>
          <a:lstStyle/>
          <a:p>
            <a:pPr algn="ctr"/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Изготовление и использование нестандартного физкультурного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оборудования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для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развития физических качеств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ребенка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«Моталочки»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Материал: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мягкие игрушки, тесьма и палочка</a:t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Задачи: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развивать мелкую моторику пальцев рук и ловкость.</a:t>
            </a:r>
          </a:p>
        </p:txBody>
      </p:sp>
      <p:pic>
        <p:nvPicPr>
          <p:cNvPr id="4098" name="Picture 2" descr="C:\Documents and Settings\Djoni\Рабочий стол\ПРОЕКТ нест.оборудов\фото\URrVJgz4Wb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1428736"/>
            <a:ext cx="4171958" cy="3128969"/>
          </a:xfrm>
          <a:prstGeom prst="rect">
            <a:avLst/>
          </a:prstGeom>
          <a:noFill/>
        </p:spPr>
      </p:pic>
      <p:pic>
        <p:nvPicPr>
          <p:cNvPr id="4099" name="Picture 3" descr="C:\Documents and Settings\Djoni\Рабочий стол\ПРОЕКТ нест.оборудов\фото\ewXvUcIF14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54" y="3571876"/>
            <a:ext cx="4000528" cy="30003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187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285860"/>
            <a:ext cx="7467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«Веселые рожицы»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Материал: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пластиковые бутылки обрезанные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наполовину., самоклеющаяся пленка, киндеры.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Задачи: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развивать ловкость, координацию движений, сноровку и меткость.</a:t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Варианты использования: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киндеры рассыпаем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полу и перемешиваем. По команде: «Раз, два, три», дети собирают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киндеры в бутылку с такой же рожицей.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Кто первый соберет, тот и молодец!</a:t>
            </a:r>
          </a:p>
        </p:txBody>
      </p:sp>
      <p:pic>
        <p:nvPicPr>
          <p:cNvPr id="7170" name="Picture 2" descr="C:\Documents and Settings\Djoni\Рабочий стол\ПРОЕКТ нест.оборудов\фото\caO8oc1eY_Q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2721745"/>
            <a:ext cx="5143536" cy="3857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794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7467600" cy="11430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«Дорожки здоровья»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Материал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плотная ткань, разнообразный материал для массажа стопы (камни, крышечки, пуговицы, использованные фломастеры, счетные палочки, крупы и многое другое)</a:t>
            </a:r>
            <a:b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Задачи: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осуществлять профилактику плоскостопия; укреплять иммунитет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развивать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внимание, мышление, сообразительность.</a:t>
            </a:r>
          </a:p>
        </p:txBody>
      </p:sp>
      <p:pic>
        <p:nvPicPr>
          <p:cNvPr id="5123" name="Picture 3" descr="C:\Documents and Settings\Djoni\Рабочий стол\ПРОЕКТ нест.оборудов\фото\WEcDqOyfjI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2" y="2357430"/>
            <a:ext cx="3643319" cy="2732489"/>
          </a:xfrm>
          <a:prstGeom prst="rect">
            <a:avLst/>
          </a:prstGeom>
          <a:noFill/>
        </p:spPr>
      </p:pic>
      <p:pic>
        <p:nvPicPr>
          <p:cNvPr id="5124" name="Picture 4" descr="C:\Documents and Settings\Djoni\Рабочий стол\ПРОЕКТ нест.оборудов\фото\AB5lfO1AqGY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66" y="4929198"/>
            <a:ext cx="3111098" cy="1691309"/>
          </a:xfrm>
          <a:prstGeom prst="rect">
            <a:avLst/>
          </a:prstGeom>
          <a:noFill/>
        </p:spPr>
      </p:pic>
      <p:pic>
        <p:nvPicPr>
          <p:cNvPr id="5125" name="Picture 5" descr="C:\Documents and Settings\Djoni\Рабочий стол\ПРОЕКТ нест.оборудов\фото\-4bhfLlHcDU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2000240"/>
            <a:ext cx="3714776" cy="27860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396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828" y="624146"/>
            <a:ext cx="7467600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«Массажеры»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Материал: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капсулы от шоколадных яиц, ручки от 5 литровых бутылок, шнур, шило; рукавички или перчатки, бусинки и пуговицы</a:t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Задачи: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укреплять мышцы спины, груди и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ног. 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146" name="Picture 2" descr="C:\Documents and Settings\Djoni\Рабочий стол\ПРОЕКТ нест.оборудов\фото\LlXsu_6USD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3571876"/>
            <a:ext cx="3929076" cy="2946808"/>
          </a:xfrm>
          <a:prstGeom prst="rect">
            <a:avLst/>
          </a:prstGeom>
          <a:noFill/>
        </p:spPr>
      </p:pic>
      <p:pic>
        <p:nvPicPr>
          <p:cNvPr id="6147" name="Picture 3" descr="C:\Documents and Settings\Djoni\Рабочий стол\ПРОЕКТ нест.оборудов\фото\sJgp6QDaSV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928802"/>
            <a:ext cx="3809991" cy="2857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940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>«Лыжный тандем»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prstClr val="black"/>
                </a:solidFill>
              </a:rPr>
              <a:t>Материал: </a:t>
            </a:r>
            <a:r>
              <a:rPr lang="ru-RU" sz="2000" dirty="0" smtClean="0">
                <a:solidFill>
                  <a:prstClr val="black"/>
                </a:solidFill>
              </a:rPr>
              <a:t>пластиковые бутылки 5л, шнурок, цветной скотч.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Задачи: </a:t>
            </a:r>
            <a:r>
              <a:rPr lang="ru-RU" sz="2000" dirty="0" smtClean="0">
                <a:solidFill>
                  <a:schemeClr val="tx1"/>
                </a:solidFill>
              </a:rPr>
              <a:t>развивает равновесие, ритм и координацию движений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266" name="Picture 2" descr="C:\Documents and Settings\Djoni\Рабочий стол\ПРОЕКТ нест.оборудов\фото\U3aAgrpIf6U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1785926"/>
            <a:ext cx="6057905" cy="4543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107156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«Сухой дождь»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>
                <a:solidFill>
                  <a:schemeClr val="tx1"/>
                </a:solidFill>
              </a:rPr>
              <a:t>Материал: </a:t>
            </a:r>
            <a:r>
              <a:rPr lang="ru-RU" sz="2000" dirty="0" smtClean="0">
                <a:solidFill>
                  <a:schemeClr val="tx1"/>
                </a:solidFill>
              </a:rPr>
              <a:t>пластиковая коробка, атласные ленты.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Задачи: </a:t>
            </a:r>
            <a:r>
              <a:rPr lang="ru-RU" sz="2000" dirty="0" smtClean="0">
                <a:solidFill>
                  <a:schemeClr val="tx1"/>
                </a:solidFill>
              </a:rPr>
              <a:t>для развития дыхания, координации движений, релаксации.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2291" name="Picture 3" descr="C:\Documents and Settings\Djoni\Рабочий стол\ПРОЕКТ нест.оборудов\фото\ySaUtNb2hW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46" y="1285860"/>
            <a:ext cx="3952878" cy="5270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853" y="678717"/>
            <a:ext cx="7467600" cy="9286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1" dirty="0" smtClean="0">
                <a:solidFill>
                  <a:schemeClr val="tx1"/>
                </a:solidFill>
              </a:rPr>
              <a:t> «Солнышко»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Материал: </a:t>
            </a:r>
            <a:r>
              <a:rPr lang="ru-RU" sz="2000" dirty="0" smtClean="0">
                <a:solidFill>
                  <a:schemeClr val="tx1"/>
                </a:solidFill>
              </a:rPr>
              <a:t>плотная ткань, </a:t>
            </a:r>
            <a:r>
              <a:rPr lang="ru-RU" sz="2000" dirty="0" smtClean="0"/>
              <a:t>атласные ленты. 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Задачи: </a:t>
            </a:r>
            <a:r>
              <a:rPr lang="ru-RU" sz="2000" dirty="0" smtClean="0"/>
              <a:t>для развития координации движений,  мышц стоп, гимнастика для глаз.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Picture 2" descr="C:\Documents and Settings\Djoni\Рабочий стол\ПРОЕКТ нест.оборудов\фото\YMGjLFLJTR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1571612"/>
            <a:ext cx="6643734" cy="4982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467600" cy="18684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«Воздушный футбол»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Задачи: </a:t>
            </a:r>
            <a:r>
              <a:rPr lang="ru-RU" sz="2000" b="1" dirty="0" smtClean="0"/>
              <a:t>используется</a:t>
            </a:r>
            <a:r>
              <a:rPr lang="ru-RU" sz="2000" dirty="0" smtClean="0"/>
              <a:t> для дыхательной гимнастики </a:t>
            </a:r>
            <a:br>
              <a:rPr lang="ru-RU" sz="2000" dirty="0" smtClean="0"/>
            </a:br>
            <a:r>
              <a:rPr lang="ru-RU" sz="2000" b="1" dirty="0" smtClean="0">
                <a:solidFill>
                  <a:schemeClr val="tx1"/>
                </a:solidFill>
              </a:rPr>
              <a:t>Материал: </a:t>
            </a:r>
            <a:r>
              <a:rPr lang="ru-RU" sz="2000" dirty="0" smtClean="0"/>
              <a:t>коробка, маленькая коробочка, самоклейка, прозрачный скотч, двусторонний скотч, ножницы, карандаш, фольга, трубочки.</a:t>
            </a:r>
            <a:endParaRPr lang="ru-RU" sz="2000" dirty="0"/>
          </a:p>
        </p:txBody>
      </p:sp>
      <p:pic>
        <p:nvPicPr>
          <p:cNvPr id="10242" name="Picture 2" descr="C:\Documents and Settings\Djoni\Рабочий стол\ПРОЕКТ нест.оборудов\фото\C71Mni55EY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6" y="2071678"/>
            <a:ext cx="3843329" cy="2882497"/>
          </a:xfrm>
          <a:prstGeom prst="rect">
            <a:avLst/>
          </a:prstGeom>
          <a:noFill/>
        </p:spPr>
      </p:pic>
      <p:pic>
        <p:nvPicPr>
          <p:cNvPr id="10243" name="Picture 3" descr="C:\Documents and Settings\Djoni\Рабочий стол\ПРОЕКТ нест.оборудов\фото\rPkXw7qlTnQ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3" y="3500438"/>
            <a:ext cx="3905277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34852" y="332656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Использование нестандартного оборудования</a:t>
            </a:r>
            <a:endParaRPr lang="ru-RU" sz="3200" b="1" dirty="0"/>
          </a:p>
        </p:txBody>
      </p:sp>
      <p:pic>
        <p:nvPicPr>
          <p:cNvPr id="8194" name="Picture 2" descr="C:\Documents and Settings\Djoni\Рабочий стол\ПРОЕКТ нест.оборудов\фото\x12snnH_tfQ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9982">
            <a:off x="669088" y="3336379"/>
            <a:ext cx="2043130" cy="27241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C:\Documents and Settings\Djoni\Рабочий стол\ПРОЕКТ нест.оборудов\фото\ivtQLq8n4f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2" y="1571612"/>
            <a:ext cx="2150265" cy="28670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Picture 3" descr="C:\Documents and Settings\Djoni\Рабочий стол\ПРОЕКТ нест.оборудов\фото\VgdDRMDAWdM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8705">
            <a:off x="6218049" y="3440049"/>
            <a:ext cx="1982374" cy="26431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3151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Djoni\Рабочий стол\ПРОЕКТ нест.оборудов\фото\7P_QK1U9P0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95715">
            <a:off x="438559" y="3402140"/>
            <a:ext cx="2371742" cy="31623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2" name="Picture 4" descr="C:\Documents and Settings\Djoni\Рабочий стол\ПРОЕКТ нест.оборудов\фото\ufxCOWBcbyc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1467">
            <a:off x="5799361" y="3347302"/>
            <a:ext cx="2411015" cy="32146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2" descr="C:\Documents and Settings\Djoni\Рабочий стол\ПРОЕКТ нест.оборудов\фото\Tfxzb_2_K4Q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98" y="357166"/>
            <a:ext cx="3571900" cy="26789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1726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003232" cy="4197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Цель: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сформировать у детей потребность в ежедневных физических упражнениях и повысить функциональные возможности детского организма.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99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Djoni\Рабочий стол\ПРОЕКТ нест.оборудов\фото\76QQyH4Qa7k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928670"/>
            <a:ext cx="6667547" cy="50006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456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2958" y="1579747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>
                <a:latin typeface="+mj-lt"/>
              </a:rPr>
              <a:t>Нестандартное физкультурное оборудование </a:t>
            </a:r>
            <a:r>
              <a:rPr lang="ru-RU" sz="3600" dirty="0">
                <a:latin typeface="+mj-lt"/>
              </a:rPr>
              <a:t>– это оборудование, сделанное своими руками из </a:t>
            </a:r>
            <a:r>
              <a:rPr lang="ru-RU" sz="3600" dirty="0" smtClean="0">
                <a:latin typeface="+mj-lt"/>
              </a:rPr>
              <a:t>неоформленного (бросового) материала и </a:t>
            </a:r>
            <a:r>
              <a:rPr lang="ru-RU" sz="3600" dirty="0">
                <a:latin typeface="+mj-lt"/>
              </a:rPr>
              <a:t>подручных </a:t>
            </a:r>
            <a:r>
              <a:rPr lang="ru-RU" sz="3600" dirty="0" smtClean="0">
                <a:latin typeface="+mj-lt"/>
              </a:rPr>
              <a:t>средств.</a:t>
            </a:r>
            <a:endParaRPr lang="ru-RU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273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 smtClean="0"/>
          </a:p>
          <a:p>
            <a:pPr marL="0" indent="0" algn="ctr">
              <a:buNone/>
            </a:pPr>
            <a:r>
              <a:rPr lang="ru-RU" sz="3200" b="1" u="sng" dirty="0" smtClean="0">
                <a:latin typeface="+mj-lt"/>
              </a:rPr>
              <a:t>Использование </a:t>
            </a:r>
            <a:r>
              <a:rPr lang="ru-RU" sz="3200" b="1" u="sng" dirty="0">
                <a:latin typeface="+mj-lt"/>
              </a:rPr>
              <a:t>нетрадиционного физкультурного оборудования позволяет:</a:t>
            </a:r>
            <a:endParaRPr lang="en-US" sz="3200" b="1" u="sng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Мотивировать </a:t>
            </a:r>
            <a:r>
              <a:rPr lang="ru-RU" dirty="0">
                <a:latin typeface="+mj-lt"/>
              </a:rPr>
              <a:t>детей на двигательную </a:t>
            </a:r>
            <a:r>
              <a:rPr lang="ru-RU" dirty="0" smtClean="0">
                <a:latin typeface="+mj-lt"/>
              </a:rPr>
              <a:t>активность;</a:t>
            </a:r>
          </a:p>
          <a:p>
            <a:r>
              <a:rPr lang="ru-RU" dirty="0" smtClean="0">
                <a:latin typeface="+mj-lt"/>
              </a:rPr>
              <a:t>Способствовать </a:t>
            </a:r>
            <a:r>
              <a:rPr lang="ru-RU" dirty="0">
                <a:latin typeface="+mj-lt"/>
              </a:rPr>
              <a:t>формированию физических качеств и двигательных умений </a:t>
            </a:r>
            <a:r>
              <a:rPr lang="ru-RU" dirty="0" smtClean="0">
                <a:latin typeface="+mj-lt"/>
              </a:rPr>
              <a:t>детей;</a:t>
            </a:r>
            <a:endParaRPr lang="en-US" dirty="0" smtClean="0">
              <a:latin typeface="+mj-lt"/>
            </a:endParaRPr>
          </a:p>
          <a:p>
            <a:r>
              <a:rPr lang="ru-RU" dirty="0">
                <a:latin typeface="+mj-lt"/>
              </a:rPr>
              <a:t>Р</a:t>
            </a:r>
            <a:r>
              <a:rPr lang="ru-RU" dirty="0" smtClean="0">
                <a:latin typeface="+mj-lt"/>
              </a:rPr>
              <a:t>азвивать </a:t>
            </a:r>
            <a:r>
              <a:rPr lang="ru-RU" dirty="0">
                <a:latin typeface="+mj-lt"/>
              </a:rPr>
              <a:t>чувство цвета, формы;</a:t>
            </a:r>
            <a:endParaRPr lang="en-US" dirty="0" smtClean="0">
              <a:latin typeface="+mj-lt"/>
            </a:endParaRPr>
          </a:p>
          <a:p>
            <a:r>
              <a:rPr lang="ru-RU" dirty="0">
                <a:latin typeface="+mj-lt"/>
              </a:rPr>
              <a:t>Формировать интерес к нестандартному оборудованию; </a:t>
            </a:r>
          </a:p>
          <a:p>
            <a:r>
              <a:rPr lang="ru-RU" dirty="0">
                <a:latin typeface="+mj-lt"/>
              </a:rPr>
              <a:t>Развивать </a:t>
            </a:r>
            <a:r>
              <a:rPr lang="ru-RU" dirty="0" smtClean="0">
                <a:latin typeface="+mj-lt"/>
              </a:rPr>
              <a:t>творчество</a:t>
            </a:r>
            <a:r>
              <a:rPr lang="en-US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и </a:t>
            </a:r>
            <a:r>
              <a:rPr lang="ru-RU" dirty="0">
                <a:latin typeface="+mj-lt"/>
              </a:rPr>
              <a:t>фантазию при использовании </a:t>
            </a:r>
            <a:r>
              <a:rPr lang="ru-RU" dirty="0" smtClean="0">
                <a:latin typeface="+mj-lt"/>
              </a:rPr>
              <a:t>оборудования.</a:t>
            </a:r>
            <a:endParaRPr lang="ru-RU" dirty="0">
              <a:latin typeface="+mj-lt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469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u="sng" dirty="0">
                <a:latin typeface="+mj-lt"/>
              </a:rPr>
              <a:t>Нестандартное оборудование должно быть</a:t>
            </a:r>
            <a:r>
              <a:rPr lang="ru-RU" sz="3200" b="1" u="sng" dirty="0" smtClean="0">
                <a:latin typeface="+mj-lt"/>
              </a:rPr>
              <a:t>:</a:t>
            </a:r>
          </a:p>
          <a:p>
            <a:pPr marL="0" indent="0" algn="ctr">
              <a:buNone/>
            </a:pPr>
            <a:endParaRPr lang="ru-RU" b="1" dirty="0">
              <a:latin typeface="+mj-lt"/>
            </a:endParaRPr>
          </a:p>
          <a:p>
            <a:r>
              <a:rPr lang="ru-RU" dirty="0">
                <a:latin typeface="+mj-lt"/>
              </a:rPr>
              <a:t>Безопасным</a:t>
            </a:r>
          </a:p>
          <a:p>
            <a:r>
              <a:rPr lang="ru-RU" dirty="0">
                <a:latin typeface="+mj-lt"/>
              </a:rPr>
              <a:t>Максимально эффективным</a:t>
            </a:r>
          </a:p>
          <a:p>
            <a:r>
              <a:rPr lang="ru-RU" dirty="0">
                <a:latin typeface="+mj-lt"/>
              </a:rPr>
              <a:t>Удобным к применению</a:t>
            </a:r>
          </a:p>
          <a:p>
            <a:r>
              <a:rPr lang="ru-RU" dirty="0">
                <a:latin typeface="+mj-lt"/>
              </a:rPr>
              <a:t>Компактным</a:t>
            </a:r>
          </a:p>
          <a:p>
            <a:r>
              <a:rPr lang="ru-RU" dirty="0">
                <a:latin typeface="+mj-lt"/>
              </a:rPr>
              <a:t>Универсальным</a:t>
            </a:r>
          </a:p>
          <a:p>
            <a:r>
              <a:rPr lang="ru-RU" dirty="0">
                <a:latin typeface="+mj-lt"/>
              </a:rPr>
              <a:t>Технологичным и простым в применении</a:t>
            </a:r>
          </a:p>
          <a:p>
            <a:r>
              <a:rPr lang="ru-RU" dirty="0">
                <a:latin typeface="+mj-lt"/>
              </a:rPr>
              <a:t>Эстетичным</a:t>
            </a:r>
          </a:p>
        </p:txBody>
      </p:sp>
    </p:spTree>
    <p:extLst>
      <p:ext uri="{BB962C8B-B14F-4D97-AF65-F5344CB8AC3E}">
        <p14:creationId xmlns:p14="http://schemas.microsoft.com/office/powerpoint/2010/main" val="206649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49817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«Гантели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Материал: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пластиковые бутылки, деревянная палочка для соединения бутылок между собой, цветной скотч или изолента, горох (или другой материал для их наполнения).</a:t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Задачи: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учить выполнять ОРУ с предметом, для развития силы рук, воспитывать любовь к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спорту.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Picture 2" descr="C:\Documents and Settings\Djoni\Рабочий стол\ПРОЕКТ нест.оборудов\фото\_6-AA1evTM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2214554"/>
            <a:ext cx="5615019" cy="421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0847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746760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«Косички»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Материал: </a:t>
            </a:r>
            <a:r>
              <a:rPr lang="ru-RU" sz="1800" dirty="0" smtClean="0">
                <a:solidFill>
                  <a:schemeClr val="tx1"/>
                </a:solidFill>
              </a:rPr>
              <a:t>шерстяные  нитки, атласные ленты или хлопчатобумажные нитки. 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Задачи: </a:t>
            </a:r>
            <a:r>
              <a:rPr lang="ru-RU" sz="1800" dirty="0" smtClean="0">
                <a:solidFill>
                  <a:schemeClr val="tx1"/>
                </a:solidFill>
              </a:rPr>
              <a:t>используются для занятия ОРУ, для подвижных игр.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9218" name="Picture 2" descr="C:\Documents and Settings\Djoni\Рабочий стол\ПРОЕКТ нест.оборудов\фото\9fXY_vVCXW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1928802"/>
            <a:ext cx="6000761" cy="45005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333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618" y="764704"/>
            <a:ext cx="7467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</a:t>
            </a:r>
            <a:r>
              <a:rPr lang="ru-RU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Веселые карандаши» </a:t>
            </a:r>
            <a:r>
              <a:rPr 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Материал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оборудование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изготовлено из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контейнера от шоколадного яйца,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атласной ленты.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Задачи: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массаж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ладоней (вращение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между ладоней, улучшение кровообращения в них).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Массаж стоп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Учить выполнять ОРУ.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C:\Documents and Settings\Djoni\Рабочий стол\ПРОЕКТ нест.оборудов\фото\C6_56S9lTrQ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2214554"/>
            <a:ext cx="5715010" cy="42862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03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28586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«Бильбоке</a:t>
            </a: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Материал: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пластиковые бутылки, ленты. капсулы от шоколадных яиц, самоклеющаяся бумага,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изолента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b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развивать глазомер, координацию мелких движений, тренировать предплечье и кисти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рук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Варианты использования: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ручке пластмассовой бутылки привязана тесьма или лента, а другой её конец прикреплен к контейнеру от шоколадного яйца. Дети подбрасывают контейнер вверх и бутылочкой ловят его. Если поймали — молодцы!</a:t>
            </a:r>
          </a:p>
        </p:txBody>
      </p:sp>
      <p:pic>
        <p:nvPicPr>
          <p:cNvPr id="3074" name="Picture 2" descr="C:\Documents and Settings\Djoni\Рабочий стол\ПРОЕКТ нест.оборудов\фото\9mq1I9eSPB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2571744"/>
            <a:ext cx="5372119" cy="40290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96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535353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535353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498</TotalTime>
  <Words>128</Words>
  <Application>Microsoft Office PowerPoint</Application>
  <PresentationFormat>Экран (4:3)</PresentationFormat>
  <Paragraphs>33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      Изготовление и использование нестандартного физкультурного оборудования для развития физических качеств ребенка</vt:lpstr>
      <vt:lpstr>Презентация PowerPoint</vt:lpstr>
      <vt:lpstr>Презентация PowerPoint</vt:lpstr>
      <vt:lpstr>Презентация PowerPoint</vt:lpstr>
      <vt:lpstr>Презентация PowerPoint</vt:lpstr>
      <vt:lpstr>«Гантели» Материал: пластиковые бутылки, деревянная палочка для соединения бутылок между собой, цветной скотч или изолента, горох (или другой материал для их наполнения). Задачи: учить выполнять ОРУ с предметом, для развития силы рук, воспитывать любовь к спорту.</vt:lpstr>
      <vt:lpstr>«Косички» Материал: шерстяные  нитки, атласные ленты или хлопчатобумажные нитки.  Задачи: используются для занятия ОРУ, для подвижных игр.</vt:lpstr>
      <vt:lpstr> «Веселые карандаши»  Материал: оборудование изготовлено из  контейнера от шоколадного яйца, атласной ленты. Задачи: массаж ладоней (вращение  между ладоней, улучшение кровообращения в них). Массаж стоп. Учить выполнять ОРУ.</vt:lpstr>
      <vt:lpstr>«Бильбоке» Материал: пластиковые бутылки, ленты. капсулы от шоколадных яиц, самоклеющаяся бумага, изолента  Задачи: развивать глазомер, координацию мелких движений, тренировать предплечье и кисти рук Варианты использования: к ручке пластмассовой бутылки привязана тесьма или лента, а другой её конец прикреплен к контейнеру от шоколадного яйца. Дети подбрасывают контейнер вверх и бутылочкой ловят его. Если поймали — молодцы!</vt:lpstr>
      <vt:lpstr>«Моталочки»  Материал: мягкие игрушки, тесьма и палочка Задачи: развивать мелкую моторику пальцев рук и ловкость.</vt:lpstr>
      <vt:lpstr> «Веселые рожицы» Материал: пластиковые бутылки обрезанные наполовину., самоклеющаяся пленка, киндеры.  Задачи: развивать ловкость, координацию движений, сноровку и меткость. Варианты использования: киндеры рассыпаем на полу и перемешиваем. По команде: «Раз, два, три», дети собирают киндеры в бутылку с такой же рожицей. Кто первый соберет, тот и молодец!</vt:lpstr>
      <vt:lpstr>     «Дорожки здоровья» Материал: плотная ткань, разнообразный материал для массажа стопы (камни, крышечки, пуговицы, использованные фломастеры, счетные палочки, крупы и многое другое) Задачи: осуществлять профилактику плоскостопия; укреплять иммунитет, развивать внимание, мышление, сообразительность.</vt:lpstr>
      <vt:lpstr>«Массажеры»  Материал: капсулы от шоколадных яиц, ручки от 5 литровых бутылок, шнур, шило; рукавички или перчатки, бусинки и пуговицы Задачи: укреплять мышцы спины, груди и ног. </vt:lpstr>
      <vt:lpstr>«Лыжный тандем» Материал: пластиковые бутылки 5л, шнурок, цветной скотч. Задачи: развивает равновесие, ритм и координацию движений.</vt:lpstr>
      <vt:lpstr>«Сухой дождь» Материал: пластиковая коробка, атласные ленты. Задачи: для развития дыхания, координации движений, релаксации.</vt:lpstr>
      <vt:lpstr>   «Солнышко»  Материал: плотная ткань, атласные ленты.  Задачи: для развития координации движений,  мышц стоп, гимнастика для глаз. </vt:lpstr>
      <vt:lpstr>«Воздушный футбол» Задачи: используется для дыхательной гимнастики  Материал: коробка, маленькая коробочка, самоклейка, прозрачный скотч, двусторонний скотч, ножницы, карандаш, фольга, трубочки.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Нестандартное оборудование для занятий физкультуры в детском саду из бросового материала своими руками</dc:title>
  <dc:creator>админ</dc:creator>
  <cp:lastModifiedBy>админ</cp:lastModifiedBy>
  <cp:revision>40</cp:revision>
  <dcterms:created xsi:type="dcterms:W3CDTF">2017-01-12T07:11:41Z</dcterms:created>
  <dcterms:modified xsi:type="dcterms:W3CDTF">2017-12-17T12:30:33Z</dcterms:modified>
</cp:coreProperties>
</file>