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7" r:id="rId2"/>
    <p:sldId id="261" r:id="rId3"/>
    <p:sldId id="260" r:id="rId4"/>
    <p:sldId id="263" r:id="rId5"/>
    <p:sldId id="268" r:id="rId6"/>
    <p:sldId id="264" r:id="rId7"/>
    <p:sldId id="265" r:id="rId8"/>
    <p:sldId id="266" r:id="rId9"/>
    <p:sldId id="262" r:id="rId10"/>
    <p:sldId id="272" r:id="rId11"/>
    <p:sldId id="267" r:id="rId12"/>
    <p:sldId id="270" r:id="rId13"/>
    <p:sldId id="269" r:id="rId14"/>
    <p:sldId id="271" r:id="rId15"/>
    <p:sldId id="273" r:id="rId16"/>
    <p:sldId id="274" r:id="rId17"/>
    <p:sldId id="276" r:id="rId18"/>
    <p:sldId id="277" r:id="rId19"/>
    <p:sldId id="275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CD3FC-9AAE-4A88-A980-17AF1DA60DDB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6E06-5A9C-4D7B-8C68-D4442FAC5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235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7581" y="1988840"/>
            <a:ext cx="7175351" cy="2448271"/>
          </a:xfrm>
        </p:spPr>
        <p:txBody>
          <a:bodyPr/>
          <a:lstStyle/>
          <a:p>
            <a:pPr algn="ctr"/>
            <a:r>
              <a:rPr lang="ru-RU" dirty="0" smtClean="0"/>
              <a:t>Что кому принадлежит?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5229493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Подготовила </a:t>
            </a:r>
          </a:p>
          <a:p>
            <a:pPr algn="r"/>
            <a:r>
              <a:rPr lang="ru-RU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Соявец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Л.М.</a:t>
            </a:r>
          </a:p>
          <a:p>
            <a:pPr algn="r"/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Инструктор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физической культуре</a:t>
            </a:r>
          </a:p>
          <a:p>
            <a:pPr algn="r"/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МКДОУ </a:t>
            </a:r>
            <a:r>
              <a:rPr lang="ru-RU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/с «Ласточка» </a:t>
            </a:r>
            <a:endParaRPr lang="ru-RU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0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048671"/>
          </a:xfrm>
        </p:spPr>
      </p:pic>
    </p:spTree>
    <p:extLst>
      <p:ext uri="{BB962C8B-B14F-4D97-AF65-F5344CB8AC3E}">
        <p14:creationId xmlns:p14="http://schemas.microsoft.com/office/powerpoint/2010/main" xmlns="" val="3123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20679"/>
          </a:xfrm>
        </p:spPr>
      </p:pic>
    </p:spTree>
    <p:extLst>
      <p:ext uri="{BB962C8B-B14F-4D97-AF65-F5344CB8AC3E}">
        <p14:creationId xmlns:p14="http://schemas.microsoft.com/office/powerpoint/2010/main" xmlns="" val="31237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80919" cy="6120680"/>
          </a:xfrm>
        </p:spPr>
      </p:pic>
    </p:spTree>
    <p:extLst>
      <p:ext uri="{BB962C8B-B14F-4D97-AF65-F5344CB8AC3E}">
        <p14:creationId xmlns:p14="http://schemas.microsoft.com/office/powerpoint/2010/main" xmlns="" val="30047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32656"/>
            <a:ext cx="8280920" cy="6120680"/>
          </a:xfrm>
        </p:spPr>
      </p:pic>
    </p:spTree>
    <p:extLst>
      <p:ext uri="{BB962C8B-B14F-4D97-AF65-F5344CB8AC3E}">
        <p14:creationId xmlns:p14="http://schemas.microsoft.com/office/powerpoint/2010/main" xmlns="" val="26136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20680"/>
          </a:xfrm>
        </p:spPr>
      </p:pic>
    </p:spTree>
    <p:extLst>
      <p:ext uri="{BB962C8B-B14F-4D97-AF65-F5344CB8AC3E}">
        <p14:creationId xmlns:p14="http://schemas.microsoft.com/office/powerpoint/2010/main" xmlns="" val="29714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32656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xmlns="" val="10460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32656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xmlns="" val="17578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20680"/>
          </a:xfrm>
        </p:spPr>
      </p:pic>
    </p:spTree>
    <p:extLst>
      <p:ext uri="{BB962C8B-B14F-4D97-AF65-F5344CB8AC3E}">
        <p14:creationId xmlns:p14="http://schemas.microsoft.com/office/powerpoint/2010/main" xmlns="" val="15245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32656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xmlns="" val="14761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048672"/>
          </a:xfrm>
        </p:spPr>
      </p:pic>
    </p:spTree>
    <p:extLst>
      <p:ext uri="{BB962C8B-B14F-4D97-AF65-F5344CB8AC3E}">
        <p14:creationId xmlns:p14="http://schemas.microsoft.com/office/powerpoint/2010/main" xmlns="" val="14474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20680"/>
          </a:xfrm>
        </p:spPr>
      </p:pic>
    </p:spTree>
    <p:extLst>
      <p:ext uri="{BB962C8B-B14F-4D97-AF65-F5344CB8AC3E}">
        <p14:creationId xmlns:p14="http://schemas.microsoft.com/office/powerpoint/2010/main" xmlns="" val="38834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264695"/>
          </a:xfrm>
        </p:spPr>
      </p:pic>
    </p:spTree>
    <p:extLst>
      <p:ext uri="{BB962C8B-B14F-4D97-AF65-F5344CB8AC3E}">
        <p14:creationId xmlns:p14="http://schemas.microsoft.com/office/powerpoint/2010/main" xmlns="" val="14386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xmlns="" val="41958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32656"/>
            <a:ext cx="8280920" cy="6120680"/>
          </a:xfrm>
        </p:spPr>
      </p:pic>
    </p:spTree>
    <p:extLst>
      <p:ext uri="{BB962C8B-B14F-4D97-AF65-F5344CB8AC3E}">
        <p14:creationId xmlns:p14="http://schemas.microsoft.com/office/powerpoint/2010/main" xmlns="" val="41682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20679"/>
          </a:xfrm>
        </p:spPr>
      </p:pic>
    </p:spTree>
    <p:extLst>
      <p:ext uri="{BB962C8B-B14F-4D97-AF65-F5344CB8AC3E}">
        <p14:creationId xmlns:p14="http://schemas.microsoft.com/office/powerpoint/2010/main" xmlns="" val="34738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20680"/>
          </a:xfrm>
        </p:spPr>
      </p:pic>
    </p:spTree>
    <p:extLst>
      <p:ext uri="{BB962C8B-B14F-4D97-AF65-F5344CB8AC3E}">
        <p14:creationId xmlns:p14="http://schemas.microsoft.com/office/powerpoint/2010/main" xmlns="" val="4924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xmlns="" val="20553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xmlns="" val="33372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</TotalTime>
  <Words>17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Что кому принадлежит?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Ноутбук</cp:lastModifiedBy>
  <cp:revision>14</cp:revision>
  <cp:lastPrinted>2016-09-26T09:43:06Z</cp:lastPrinted>
  <dcterms:created xsi:type="dcterms:W3CDTF">2016-08-09T05:00:41Z</dcterms:created>
  <dcterms:modified xsi:type="dcterms:W3CDTF">2019-08-07T16:19:19Z</dcterms:modified>
</cp:coreProperties>
</file>